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67" r:id="rId3"/>
    <p:sldId id="268" r:id="rId4"/>
    <p:sldId id="257" r:id="rId5"/>
    <p:sldId id="258" r:id="rId6"/>
    <p:sldId id="262" r:id="rId7"/>
    <p:sldId id="259" r:id="rId8"/>
    <p:sldId id="263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2" autoAdjust="0"/>
    <p:restoredTop sz="94660"/>
  </p:normalViewPr>
  <p:slideViewPr>
    <p:cSldViewPr snapToGrid="0">
      <p:cViewPr varScale="1">
        <p:scale>
          <a:sx n="94" d="100"/>
          <a:sy n="94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8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75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0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00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22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3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18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92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84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4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63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7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19" r:id="rId6"/>
    <p:sldLayoutId id="2147483715" r:id="rId7"/>
    <p:sldLayoutId id="2147483716" r:id="rId8"/>
    <p:sldLayoutId id="2147483717" r:id="rId9"/>
    <p:sldLayoutId id="2147483718" r:id="rId10"/>
    <p:sldLayoutId id="21474837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3" descr="Jordens topp fra ytre mellomrom">
            <a:extLst>
              <a:ext uri="{FF2B5EF4-FFF2-40B4-BE49-F238E27FC236}">
                <a16:creationId xmlns:a16="http://schemas.microsoft.com/office/drawing/2014/main" id="{327375E2-50E7-4FF8-9BCE-1A0A51808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08" r="23233"/>
          <a:stretch/>
        </p:blipFill>
        <p:spPr>
          <a:xfrm>
            <a:off x="-1" y="10"/>
            <a:ext cx="7456513" cy="6857990"/>
          </a:xfrm>
          <a:prstGeom prst="rect">
            <a:avLst/>
          </a:prstGeom>
        </p:spPr>
      </p:pic>
      <p:sp>
        <p:nvSpPr>
          <p:cNvPr id="27" name="Rectangle 1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BC79C91-FC5C-4D8F-BA3F-DB16708382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8633" y="1247140"/>
            <a:ext cx="3608208" cy="3450844"/>
          </a:xfrm>
        </p:spPr>
        <p:txBody>
          <a:bodyPr>
            <a:normAutofit/>
          </a:bodyPr>
          <a:lstStyle/>
          <a:p>
            <a:r>
              <a:rPr lang="en-US" sz="44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Educational Game for Children</a:t>
            </a:r>
            <a:endParaRPr lang="nb-NO" sz="4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7B683CA7-9403-4C00-B2A5-829821BE8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8633" y="4445593"/>
            <a:ext cx="3608208" cy="1268984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CE301 Individual Capstone Project, Dilovan Panawandi</a:t>
            </a:r>
            <a:endParaRPr lang="nb-N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371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D40D60-A371-3746-AE79-A8A0DA64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5EC29A-9786-924D-875A-91FAF9B1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B72A80B-9AC6-43B1-B9E4-C7339727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455613"/>
            <a:ext cx="4581288" cy="2268667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World Map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F7C417A-29CF-44F4-96D5-D2863DCC9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6895" y="455613"/>
            <a:ext cx="4963672" cy="226866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000"/>
              <a:t>Difficulty depending on progress/age</a:t>
            </a:r>
          </a:p>
          <a:p>
            <a:pPr>
              <a:lnSpc>
                <a:spcPct val="100000"/>
              </a:lnSpc>
            </a:pPr>
            <a:r>
              <a:rPr lang="en-GB" sz="2000"/>
              <a:t>Optional minigame</a:t>
            </a:r>
          </a:p>
          <a:p>
            <a:pPr>
              <a:lnSpc>
                <a:spcPct val="100000"/>
              </a:lnSpc>
            </a:pPr>
            <a:r>
              <a:rPr lang="en-GB" sz="2000"/>
              <a:t>City/County</a:t>
            </a:r>
          </a:p>
          <a:p>
            <a:pPr>
              <a:lnSpc>
                <a:spcPct val="100000"/>
              </a:lnSpc>
            </a:pPr>
            <a:r>
              <a:rPr lang="en-GB" sz="2000"/>
              <a:t>Flags/Country</a:t>
            </a:r>
          </a:p>
          <a:p>
            <a:pPr>
              <a:lnSpc>
                <a:spcPct val="100000"/>
              </a:lnSpc>
            </a:pPr>
            <a:r>
              <a:rPr lang="en-GB" sz="2000"/>
              <a:t>Continents</a:t>
            </a:r>
            <a:endParaRPr lang="nb-NO" sz="200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A78B3A6E-87C6-4542-8CBF-BE16A632B6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91" r="4" b="4520"/>
          <a:stretch/>
        </p:blipFill>
        <p:spPr>
          <a:xfrm>
            <a:off x="1587664" y="3085222"/>
            <a:ext cx="4955414" cy="3211811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46101D46-4074-462C-9260-E6541658E7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50" r="8338" b="3"/>
          <a:stretch/>
        </p:blipFill>
        <p:spPr>
          <a:xfrm>
            <a:off x="6666895" y="3085222"/>
            <a:ext cx="4955421" cy="321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71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4 Better Ways to Say &amp;quot;Thank You&amp;quot; | Inc.com">
            <a:extLst>
              <a:ext uri="{FF2B5EF4-FFF2-40B4-BE49-F238E27FC236}">
                <a16:creationId xmlns:a16="http://schemas.microsoft.com/office/drawing/2014/main" id="{F578F9D6-1C32-4C22-9755-F040735B43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02095"/>
            <a:ext cx="12188949" cy="219075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-1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5E88BD1-D457-4E28-A202-E6B50EBDE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4309024"/>
            <a:ext cx="9626949" cy="11344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i="1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0862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02EF034-EE0F-4ACA-9513-D483757EC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4067909" cy="1550419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vision/plan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8CD42A-9ECB-4919-8A91-9DF3F744A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4067909" cy="3926152"/>
          </a:xfrm>
        </p:spPr>
        <p:txBody>
          <a:bodyPr>
            <a:normAutofit lnSpcReduction="10000"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/ level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to four minigames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Recording progress</a:t>
            </a:r>
          </a:p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Parents awareness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805697B0-48C2-4B06-A97E-8F8C98D15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25" y="2069764"/>
            <a:ext cx="5199575" cy="256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9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A97320-228E-48F3-BCFA-423F983C8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6928"/>
            <a:ext cx="1133856" cy="629107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9F0975-851A-4FEC-B19A-6EC12C0D5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5072" y="1"/>
            <a:ext cx="566928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00AF243-9137-495F-BFBF-D0B84530E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55613"/>
            <a:ext cx="4767031" cy="1549400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</a:t>
            </a:r>
            <a:r>
              <a:rPr lang="nb-NO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Packages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0E7A235-4677-4A04-BC0C-3B886487B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160588"/>
            <a:ext cx="4767031" cy="3925887"/>
          </a:xfrm>
        </p:spPr>
        <p:txBody>
          <a:bodyPr>
            <a:normAutofit/>
          </a:bodyPr>
          <a:lstStyle/>
          <a:p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</a:p>
          <a:p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</a:p>
          <a:p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Separation</a:t>
            </a:r>
          </a:p>
          <a:p>
            <a:r>
              <a:rPr lang="en-GB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</a:t>
            </a:r>
            <a:endParaRPr lang="nb-NO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Bilde 8" descr="Et bilde som inneholder tekst&#10;&#10;Automatisk generert beskrivelse">
            <a:extLst>
              <a:ext uri="{FF2B5EF4-FFF2-40B4-BE49-F238E27FC236}">
                <a16:creationId xmlns:a16="http://schemas.microsoft.com/office/drawing/2014/main" id="{DB804A81-AA0B-4194-AA72-4B1CD687B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054" y="1403404"/>
            <a:ext cx="4245788" cy="912844"/>
          </a:xfrm>
          <a:prstGeom prst="rect">
            <a:avLst/>
          </a:prstGeom>
        </p:spPr>
      </p:pic>
      <p:pic>
        <p:nvPicPr>
          <p:cNvPr id="7" name="Bilde 6" descr="Et bilde som inneholder tekst&#10;&#10;Automatisk generert beskrivelse">
            <a:extLst>
              <a:ext uri="{FF2B5EF4-FFF2-40B4-BE49-F238E27FC236}">
                <a16:creationId xmlns:a16="http://schemas.microsoft.com/office/drawing/2014/main" id="{19541940-4ABC-451B-8365-402224A50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169" y="3129520"/>
            <a:ext cx="1061557" cy="250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23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7D40D60-A371-3746-AE79-A8A0DA64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525EC29A-9786-924D-875A-91FAF9B1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1D126D2-ABD1-4D7C-9451-18AAA0CA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455613"/>
            <a:ext cx="4581288" cy="2268667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 </a:t>
            </a:r>
            <a:r>
              <a:rPr lang="nb-NO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Home Page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D8B928B-C041-4748-9488-613A440C3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6895" y="455613"/>
            <a:ext cx="4963672" cy="226866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class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 for home page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Manager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Sound Manager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package</a:t>
            </a:r>
          </a:p>
          <a:p>
            <a:pPr>
              <a:lnSpc>
                <a:spcPct val="100000"/>
              </a:lnSpc>
            </a:pPr>
            <a:r>
              <a:rPr lang="en-GB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nb-NO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4E008252-A1DA-4108-88D2-96F558F4B5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2904"/>
          <a:stretch/>
        </p:blipFill>
        <p:spPr>
          <a:xfrm>
            <a:off x="6728624" y="3085221"/>
            <a:ext cx="4955414" cy="3211811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710F1F83-F7FD-42DA-AC9A-717067B219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6" r="4" b="4"/>
          <a:stretch/>
        </p:blipFill>
        <p:spPr>
          <a:xfrm>
            <a:off x="1453529" y="3085221"/>
            <a:ext cx="4955421" cy="321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0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76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78">
            <a:extLst>
              <a:ext uri="{FF2B5EF4-FFF2-40B4-BE49-F238E27FC236}">
                <a16:creationId xmlns:a16="http://schemas.microsoft.com/office/drawing/2014/main" id="{07D40D60-A371-3746-AE79-A8A0DA64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80">
            <a:extLst>
              <a:ext uri="{FF2B5EF4-FFF2-40B4-BE49-F238E27FC236}">
                <a16:creationId xmlns:a16="http://schemas.microsoft.com/office/drawing/2014/main" id="{525EC29A-9786-924D-875A-91FAF9B1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DE1A8F3-9D00-40BF-BD4A-C1115B91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455613"/>
            <a:ext cx="4581288" cy="2268667"/>
          </a:xfrm>
        </p:spPr>
        <p:txBody>
          <a:bodyPr>
            <a:normAutofit/>
          </a:bodyPr>
          <a:lstStyle/>
          <a:p>
            <a:r>
              <a:rPr lang="en-GB" i="1">
                <a:latin typeface="Times New Roman" panose="02020603050405020304" pitchFamily="18" charset="0"/>
                <a:cs typeface="Times New Roman" panose="02020603050405020304" pitchFamily="18" charset="0"/>
              </a:rPr>
              <a:t>Alphabet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B904C11-3D91-4814-BD76-3A54D3977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6895" y="455613"/>
            <a:ext cx="4963672" cy="226866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Letters</a:t>
            </a:r>
          </a:p>
          <a:p>
            <a:pPr>
              <a:lnSpc>
                <a:spcPct val="100000"/>
              </a:lnSpc>
            </a:pPr>
            <a:r>
              <a:rPr lang="en-GB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Words</a:t>
            </a:r>
          </a:p>
          <a:p>
            <a:pPr>
              <a:lnSpc>
                <a:spcPct val="100000"/>
              </a:lnSpc>
            </a:pPr>
            <a:r>
              <a:rPr lang="en-GB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Sentences</a:t>
            </a:r>
          </a:p>
          <a:p>
            <a:pPr>
              <a:lnSpc>
                <a:spcPct val="100000"/>
              </a:lnSpc>
            </a:pPr>
            <a:r>
              <a:rPr lang="en-GB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Points</a:t>
            </a:r>
          </a:p>
          <a:p>
            <a:pPr>
              <a:lnSpc>
                <a:spcPct val="100000"/>
              </a:lnSpc>
            </a:pPr>
            <a:r>
              <a:rPr lang="en-GB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Bonus points</a:t>
            </a:r>
          </a:p>
          <a:p>
            <a:pPr>
              <a:lnSpc>
                <a:spcPct val="100000"/>
              </a:lnSpc>
            </a:pPr>
            <a:endParaRPr lang="nb-NO" sz="2000" b="1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Bilde 12" descr="Et bilde som inneholder tekst&#10;&#10;Automatisk generert beskrivelse">
            <a:extLst>
              <a:ext uri="{FF2B5EF4-FFF2-40B4-BE49-F238E27FC236}">
                <a16:creationId xmlns:a16="http://schemas.microsoft.com/office/drawing/2014/main" id="{B9418015-0710-40D0-96E4-CCC3C5E88A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6857"/>
          <a:stretch/>
        </p:blipFill>
        <p:spPr>
          <a:xfrm>
            <a:off x="1587664" y="3085222"/>
            <a:ext cx="4955414" cy="3211811"/>
          </a:xfrm>
          <a:prstGeom prst="rect">
            <a:avLst/>
          </a:prstGeom>
        </p:spPr>
      </p:pic>
      <p:pic>
        <p:nvPicPr>
          <p:cNvPr id="1028" name="Picture 4" descr="List of 700+ Most Common English Words Everyone Should Learn! - ESL Forums">
            <a:extLst>
              <a:ext uri="{FF2B5EF4-FFF2-40B4-BE49-F238E27FC236}">
                <a16:creationId xmlns:a16="http://schemas.microsoft.com/office/drawing/2014/main" id="{4FEB01D9-0965-4E83-B213-EF484D90E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9" r="11288" b="3"/>
          <a:stretch/>
        </p:blipFill>
        <p:spPr bwMode="auto">
          <a:xfrm>
            <a:off x="6666895" y="3085222"/>
            <a:ext cx="4955421" cy="321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440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AC6B696-0E8F-4808-8260-5ACAA3609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4018219" cy="1550419"/>
          </a:xfrm>
        </p:spPr>
        <p:txBody>
          <a:bodyPr>
            <a:normAutofit/>
          </a:bodyPr>
          <a:lstStyle/>
          <a:p>
            <a:r>
              <a:rPr lang="en-GB" i="1">
                <a:latin typeface="Times New Roman" panose="02020603050405020304" pitchFamily="18" charset="0"/>
                <a:cs typeface="Times New Roman" panose="02020603050405020304" pitchFamily="18" charset="0"/>
              </a:rPr>
              <a:t>Text field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3DCA1B-272D-4A7B-AEBA-09BD96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4018219" cy="3926152"/>
          </a:xfrm>
        </p:spPr>
        <p:txBody>
          <a:bodyPr>
            <a:normAutofit/>
          </a:bodyPr>
          <a:lstStyle/>
          <a:p>
            <a:r>
              <a:rPr lang="en-US" dirty="0"/>
              <a:t>Learn words</a:t>
            </a:r>
          </a:p>
          <a:p>
            <a:r>
              <a:rPr lang="en-US" dirty="0"/>
              <a:t>Learn the spelling</a:t>
            </a:r>
          </a:p>
        </p:txBody>
      </p:sp>
      <p:pic>
        <p:nvPicPr>
          <p:cNvPr id="5" name="Plassholder for innhold 4" descr="Et bilde som inneholder tekst&#10;&#10;Automatisk generert beskrivelse">
            <a:extLst>
              <a:ext uri="{FF2B5EF4-FFF2-40B4-BE49-F238E27FC236}">
                <a16:creationId xmlns:a16="http://schemas.microsoft.com/office/drawing/2014/main" id="{060F790E-51DC-451F-AADB-BC2E68CA07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49" r="18704" b="-1"/>
          <a:stretch/>
        </p:blipFill>
        <p:spPr>
          <a:xfrm>
            <a:off x="6038059" y="565150"/>
            <a:ext cx="5588782" cy="572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7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E948821-A0BA-4859-B7C2-6960F8F72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1" r="15055"/>
          <a:stretch/>
        </p:blipFill>
        <p:spPr>
          <a:xfrm>
            <a:off x="4748403" y="10"/>
            <a:ext cx="7443597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B9308FA-B2DF-408E-87BD-FC690272A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55362"/>
            <a:ext cx="3603625" cy="1550419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Animals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E9EE2B3-2F0C-4477-80DE-4A226BF53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2160016"/>
            <a:ext cx="3603625" cy="3926152"/>
          </a:xfrm>
        </p:spPr>
        <p:txBody>
          <a:bodyPr>
            <a:normAutofit/>
          </a:bodyPr>
          <a:lstStyle/>
          <a:p>
            <a:r>
              <a:rPr lang="en-GB" dirty="0"/>
              <a:t>All types of animals</a:t>
            </a:r>
          </a:p>
          <a:p>
            <a:r>
              <a:rPr lang="en-GB" dirty="0"/>
              <a:t>Breaking it down</a:t>
            </a:r>
          </a:p>
          <a:p>
            <a:r>
              <a:rPr lang="en-GB" dirty="0"/>
              <a:t>Classes for every animal</a:t>
            </a:r>
          </a:p>
          <a:p>
            <a:r>
              <a:rPr lang="en-GB" dirty="0"/>
              <a:t>Bugs</a:t>
            </a:r>
            <a:r>
              <a:rPr lang="nb-NO" dirty="0"/>
              <a:t> &amp; </a:t>
            </a:r>
            <a:r>
              <a:rPr lang="nb-NO" dirty="0" err="1"/>
              <a:t>Insects</a:t>
            </a:r>
            <a:endParaRPr lang="nb-NO" dirty="0"/>
          </a:p>
          <a:p>
            <a:r>
              <a:rPr lang="nb-NO" dirty="0" err="1"/>
              <a:t>Facts</a:t>
            </a:r>
            <a:endParaRPr lang="nb-NO" dirty="0"/>
          </a:p>
          <a:p>
            <a:r>
              <a:rPr lang="nb-NO" dirty="0"/>
              <a:t>Points</a:t>
            </a:r>
          </a:p>
          <a:p>
            <a:r>
              <a:rPr lang="nb-NO" dirty="0"/>
              <a:t>Math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6011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D06A518-DC47-42AF-B73D-F101299EF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7321" y="4309024"/>
            <a:ext cx="9677833" cy="11344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i="1"/>
              <a:t>Minigame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54E18A3-7C25-4287-9E6A-67CBA637D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7321" y="5455664"/>
            <a:ext cx="9677834" cy="678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buNone/>
            </a:pPr>
            <a:r>
              <a:rPr lang="en-US" sz="2400"/>
              <a:t>Quiz</a:t>
            </a:r>
          </a:p>
        </p:txBody>
      </p:sp>
      <p:pic>
        <p:nvPicPr>
          <p:cNvPr id="5" name="Bilde 4" descr="Et bilde som inneholder tekst, utendørs, hest, pattedyr&#10;&#10;Automatisk generert beskrivelse">
            <a:extLst>
              <a:ext uri="{FF2B5EF4-FFF2-40B4-BE49-F238E27FC236}">
                <a16:creationId xmlns:a16="http://schemas.microsoft.com/office/drawing/2014/main" id="{8537710F-9CC8-4B94-B3D2-AC0196DBC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789" y="617477"/>
            <a:ext cx="3233500" cy="3217333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B9BA736B-3BE2-486B-9A7A-42066D1B2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755" y="627797"/>
            <a:ext cx="2838206" cy="320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5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e 4" descr="Et bilde som inneholder kart&#10;&#10;Automatisk generert beskrivelse">
            <a:extLst>
              <a:ext uri="{FF2B5EF4-FFF2-40B4-BE49-F238E27FC236}">
                <a16:creationId xmlns:a16="http://schemas.microsoft.com/office/drawing/2014/main" id="{178387F6-95FD-4EF8-9ABB-AF11187660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9" r="1" b="5080"/>
          <a:stretch/>
        </p:blipFill>
        <p:spPr>
          <a:xfrm>
            <a:off x="20" y="1"/>
            <a:ext cx="7531588" cy="685800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39A4023-F848-4978-8EC2-40A1D68CF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>
            <a:normAutofit/>
          </a:bodyPr>
          <a:lstStyle/>
          <a:p>
            <a:r>
              <a:rPr lang="en-GB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Geography</a:t>
            </a:r>
            <a:endParaRPr lang="nb-NO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2B5FC12-8A66-42B7-8338-11AAA5A5D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8462" y="2160016"/>
            <a:ext cx="3683467" cy="3926152"/>
          </a:xfrm>
        </p:spPr>
        <p:txBody>
          <a:bodyPr>
            <a:normAutofit/>
          </a:bodyPr>
          <a:lstStyle/>
          <a:p>
            <a:r>
              <a:rPr lang="en-GB" dirty="0"/>
              <a:t>Origin</a:t>
            </a:r>
          </a:p>
          <a:p>
            <a:r>
              <a:rPr lang="en-GB" dirty="0"/>
              <a:t>City </a:t>
            </a:r>
            <a:r>
              <a:rPr lang="nb-NO" dirty="0"/>
              <a:t>&amp; County</a:t>
            </a:r>
          </a:p>
          <a:p>
            <a:r>
              <a:rPr lang="en-GB" dirty="0"/>
              <a:t>Expanding</a:t>
            </a:r>
          </a:p>
          <a:p>
            <a:r>
              <a:rPr lang="en-GB" dirty="0"/>
              <a:t>Picking country of own interest</a:t>
            </a:r>
          </a:p>
          <a:p>
            <a:r>
              <a:rPr lang="en-GB" dirty="0"/>
              <a:t>Continents</a:t>
            </a:r>
          </a:p>
          <a:p>
            <a:r>
              <a:rPr lang="en-GB" dirty="0"/>
              <a:t>World Map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46318174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242B41"/>
      </a:dk2>
      <a:lt2>
        <a:srgbClr val="E2E8E2"/>
      </a:lt2>
      <a:accent1>
        <a:srgbClr val="C34DBF"/>
      </a:accent1>
      <a:accent2>
        <a:srgbClr val="843BB1"/>
      </a:accent2>
      <a:accent3>
        <a:srgbClr val="644DC3"/>
      </a:accent3>
      <a:accent4>
        <a:srgbClr val="3B54B1"/>
      </a:accent4>
      <a:accent5>
        <a:srgbClr val="4D98C3"/>
      </a:accent5>
      <a:accent6>
        <a:srgbClr val="3BB1AC"/>
      </a:accent6>
      <a:hlink>
        <a:srgbClr val="3F7B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5" baseType="lpstr">
      <vt:lpstr>Arial</vt:lpstr>
      <vt:lpstr>Neue Haas Grotesk Text Pro</vt:lpstr>
      <vt:lpstr>Times New Roman</vt:lpstr>
      <vt:lpstr>InterweaveVTI</vt:lpstr>
      <vt:lpstr>An Educational Game for Children</vt:lpstr>
      <vt:lpstr>My vision/plan</vt:lpstr>
      <vt:lpstr>Database &amp; Packages</vt:lpstr>
      <vt:lpstr>Login page &amp; Home Page</vt:lpstr>
      <vt:lpstr>Alphabet</vt:lpstr>
      <vt:lpstr>Text field</vt:lpstr>
      <vt:lpstr>Animals</vt:lpstr>
      <vt:lpstr>Minigame</vt:lpstr>
      <vt:lpstr>Geography</vt:lpstr>
      <vt:lpstr>World Map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Educational Game for Children</dc:title>
  <dc:creator>Dilovan Panawandi</dc:creator>
  <cp:lastModifiedBy>Dilovan Panawandi</cp:lastModifiedBy>
  <cp:revision>5</cp:revision>
  <dcterms:created xsi:type="dcterms:W3CDTF">2021-12-14T21:05:32Z</dcterms:created>
  <dcterms:modified xsi:type="dcterms:W3CDTF">2021-12-15T18:24:07Z</dcterms:modified>
</cp:coreProperties>
</file>

<file path=docProps/thumbnail.jpeg>
</file>